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C4301-96CE-4C2A-8C14-080810965286}" v="1" dt="2023-06-19T10:47:29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delSld modSld sldOrd">
      <pc:chgData name="Majchrzyk Monika" userId="34c61646-1a34-48dc-80f8-3fc883bb28f7" providerId="ADAL" clId="{E312D953-5149-4F01-8C48-37C5686AC97F}" dt="2023-06-15T07:32:59.205" v="1324" actId="4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del mod ord setBg">
        <pc:chgData name="Majchrzyk Monika" userId="34c61646-1a34-48dc-80f8-3fc883bb28f7" providerId="ADAL" clId="{E312D953-5149-4F01-8C48-37C5686AC97F}" dt="2023-06-15T07:32:59.205" v="1324" actId="4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10D57541-5924-442D-90DF-E00BFA7D5137}"/>
    <pc:docChg chg="undo custSel modSld">
      <pc:chgData name="Majchrzyk Monika" userId="34c61646-1a34-48dc-80f8-3fc883bb28f7" providerId="ADAL" clId="{10D57541-5924-442D-90DF-E00BFA7D5137}" dt="2023-06-15T10:51:40.227" v="53" actId="1076"/>
      <pc:docMkLst>
        <pc:docMk/>
      </pc:docMkLst>
      <pc:sldChg chg="addSp delSp modSp mod">
        <pc:chgData name="Majchrzyk Monika" userId="34c61646-1a34-48dc-80f8-3fc883bb28f7" providerId="ADAL" clId="{10D57541-5924-442D-90DF-E00BFA7D5137}" dt="2023-06-15T10:48:06.378" v="12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10D57541-5924-442D-90DF-E00BFA7D5137}" dt="2023-06-15T10:47:41.486" v="4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10D57541-5924-442D-90DF-E00BFA7D5137}" dt="2023-06-15T10:48:06.378" v="12" actId="1076"/>
          <ac:picMkLst>
            <pc:docMk/>
            <pc:sldMk cId="1396976786" sldId="256"/>
            <ac:picMk id="3" creationId="{C730121A-49F0-A5C0-8503-DDAB4B61AF67}"/>
          </ac:picMkLst>
        </pc:picChg>
        <pc:picChg chg="del">
          <ac:chgData name="Majchrzyk Monika" userId="34c61646-1a34-48dc-80f8-3fc883bb28f7" providerId="ADAL" clId="{10D57541-5924-442D-90DF-E00BFA7D5137}" dt="2023-06-15T10:46:41.874" v="0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10D57541-5924-442D-90DF-E00BFA7D5137}" dt="2023-06-15T10:48:19.786" v="18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10D57541-5924-442D-90DF-E00BFA7D5137}" dt="2023-06-15T10:48:10.250" v="13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10D57541-5924-442D-90DF-E00BFA7D5137}" dt="2023-06-15T10:48:19.786" v="18" actId="1076"/>
          <ac:picMkLst>
            <pc:docMk/>
            <pc:sldMk cId="2978564845" sldId="257"/>
            <ac:picMk id="4" creationId="{9FB27BF0-B0C7-0274-5E28-F8CB44355B59}"/>
          </ac:picMkLst>
        </pc:picChg>
      </pc:sldChg>
      <pc:sldChg chg="addSp delSp modSp mod">
        <pc:chgData name="Majchrzyk Monika" userId="34c61646-1a34-48dc-80f8-3fc883bb28f7" providerId="ADAL" clId="{10D57541-5924-442D-90DF-E00BFA7D5137}" dt="2023-06-15T10:51:40.227" v="53" actId="1076"/>
        <pc:sldMkLst>
          <pc:docMk/>
          <pc:sldMk cId="646872128" sldId="258"/>
        </pc:sldMkLst>
        <pc:spChg chg="add del mod">
          <ac:chgData name="Majchrzyk Monika" userId="34c61646-1a34-48dc-80f8-3fc883bb28f7" providerId="ADAL" clId="{10D57541-5924-442D-90DF-E00BFA7D5137}" dt="2023-06-15T10:48:43.668" v="28"/>
          <ac:spMkLst>
            <pc:docMk/>
            <pc:sldMk cId="646872128" sldId="258"/>
            <ac:spMk id="3" creationId="{14AF1CFE-1889-7B4D-9859-E1A64D4E0493}"/>
          </ac:spMkLst>
        </pc:spChg>
        <pc:spChg chg="add del mod">
          <ac:chgData name="Majchrzyk Monika" userId="34c61646-1a34-48dc-80f8-3fc883bb28f7" providerId="ADAL" clId="{10D57541-5924-442D-90DF-E00BFA7D5137}" dt="2023-06-15T10:48:43.668" v="28"/>
          <ac:spMkLst>
            <pc:docMk/>
            <pc:sldMk cId="646872128" sldId="258"/>
            <ac:spMk id="4" creationId="{44217DBB-AA5E-A040-C746-A9503A93E193}"/>
          </ac:spMkLst>
        </pc:spChg>
        <pc:picChg chg="del">
          <ac:chgData name="Majchrzyk Monika" userId="34c61646-1a34-48dc-80f8-3fc883bb28f7" providerId="ADAL" clId="{10D57541-5924-442D-90DF-E00BFA7D5137}" dt="2023-06-15T10:48:42.109" v="26" actId="478"/>
          <ac:picMkLst>
            <pc:docMk/>
            <pc:sldMk cId="646872128" sldId="258"/>
            <ac:picMk id="2" creationId="{09329A86-0A8A-B356-3B48-883ADD75A011}"/>
          </ac:picMkLst>
        </pc:picChg>
        <pc:picChg chg="add del mod">
          <ac:chgData name="Majchrzyk Monika" userId="34c61646-1a34-48dc-80f8-3fc883bb28f7" providerId="ADAL" clId="{10D57541-5924-442D-90DF-E00BFA7D5137}" dt="2023-06-15T10:48:43.668" v="28"/>
          <ac:picMkLst>
            <pc:docMk/>
            <pc:sldMk cId="646872128" sldId="258"/>
            <ac:picMk id="5" creationId="{B7364ED4-0940-CD98-306E-D9E846FAB206}"/>
          </ac:picMkLst>
        </pc:picChg>
        <pc:picChg chg="add mod">
          <ac:chgData name="Majchrzyk Monika" userId="34c61646-1a34-48dc-80f8-3fc883bb28f7" providerId="ADAL" clId="{10D57541-5924-442D-90DF-E00BFA7D5137}" dt="2023-06-15T10:51:40.227" v="53" actId="1076"/>
          <ac:picMkLst>
            <pc:docMk/>
            <pc:sldMk cId="646872128" sldId="258"/>
            <ac:picMk id="9" creationId="{5DD8F8B0-E330-10D1-1F18-574CD59003A1}"/>
          </ac:picMkLst>
        </pc:picChg>
      </pc:sldChg>
      <pc:sldChg chg="addSp delSp modSp mod">
        <pc:chgData name="Majchrzyk Monika" userId="34c61646-1a34-48dc-80f8-3fc883bb28f7" providerId="ADAL" clId="{10D57541-5924-442D-90DF-E00BFA7D5137}" dt="2023-06-15T10:48:38.085" v="25"/>
        <pc:sldMkLst>
          <pc:docMk/>
          <pc:sldMk cId="1672126401" sldId="260"/>
        </pc:sldMkLst>
        <pc:spChg chg="add del mod">
          <ac:chgData name="Majchrzyk Monika" userId="34c61646-1a34-48dc-80f8-3fc883bb28f7" providerId="ADAL" clId="{10D57541-5924-442D-90DF-E00BFA7D5137}" dt="2023-06-15T10:48:28.420" v="22" actId="478"/>
          <ac:spMkLst>
            <pc:docMk/>
            <pc:sldMk cId="1672126401" sldId="260"/>
            <ac:spMk id="8" creationId="{85AEF2A4-4DCA-536F-FF39-430FC0803327}"/>
          </ac:spMkLst>
        </pc:spChg>
        <pc:spChg chg="add mod">
          <ac:chgData name="Majchrzyk Monika" userId="34c61646-1a34-48dc-80f8-3fc883bb28f7" providerId="ADAL" clId="{10D57541-5924-442D-90DF-E00BFA7D5137}" dt="2023-06-15T10:48:38.085" v="25"/>
          <ac:spMkLst>
            <pc:docMk/>
            <pc:sldMk cId="1672126401" sldId="260"/>
            <ac:spMk id="9" creationId="{3C76853C-40E1-209F-12C3-AFE0E26FF71B}"/>
          </ac:spMkLst>
        </pc:spChg>
        <pc:spChg chg="add mod">
          <ac:chgData name="Majchrzyk Monika" userId="34c61646-1a34-48dc-80f8-3fc883bb28f7" providerId="ADAL" clId="{10D57541-5924-442D-90DF-E00BFA7D5137}" dt="2023-06-15T10:48:38.085" v="25"/>
          <ac:spMkLst>
            <pc:docMk/>
            <pc:sldMk cId="1672126401" sldId="260"/>
            <ac:spMk id="10" creationId="{8F0A46A6-0A02-999A-8243-E15DA0ABFDA3}"/>
          </ac:spMkLst>
        </pc:spChg>
        <pc:spChg chg="del">
          <ac:chgData name="Majchrzyk Monika" userId="34c61646-1a34-48dc-80f8-3fc883bb28f7" providerId="ADAL" clId="{10D57541-5924-442D-90DF-E00BFA7D5137}" dt="2023-06-15T10:48:31.391" v="23" actId="478"/>
          <ac:spMkLst>
            <pc:docMk/>
            <pc:sldMk cId="1672126401" sldId="260"/>
            <ac:spMk id="26" creationId="{CB3D808F-1EA9-CE12-04B3-7BDCCF8F3331}"/>
          </ac:spMkLst>
        </pc:spChg>
        <pc:spChg chg="del">
          <ac:chgData name="Majchrzyk Monika" userId="34c61646-1a34-48dc-80f8-3fc883bb28f7" providerId="ADAL" clId="{10D57541-5924-442D-90DF-E00BFA7D5137}" dt="2023-06-15T10:48:32.623" v="24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10D57541-5924-442D-90DF-E00BFA7D5137}" dt="2023-06-15T10:48:24.337" v="19" actId="478"/>
          <ac:picMkLst>
            <pc:docMk/>
            <pc:sldMk cId="1672126401" sldId="260"/>
            <ac:picMk id="5" creationId="{F8BB83B6-B260-1023-C0E7-F1E517E3827C}"/>
          </ac:picMkLst>
        </pc:picChg>
        <pc:picChg chg="add mod">
          <ac:chgData name="Majchrzyk Monika" userId="34c61646-1a34-48dc-80f8-3fc883bb28f7" providerId="ADAL" clId="{10D57541-5924-442D-90DF-E00BFA7D5137}" dt="2023-06-15T10:48:38.085" v="25"/>
          <ac:picMkLst>
            <pc:docMk/>
            <pc:sldMk cId="1672126401" sldId="260"/>
            <ac:picMk id="11" creationId="{79E7D76D-99FB-0184-FF13-EA5079FA12D4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1F6C4301-96CE-4C2A-8C14-080810965286}"/>
    <pc:docChg chg="undo custSel modSld">
      <pc:chgData name="Majchrzyk Monika" userId="34c61646-1a34-48dc-80f8-3fc883bb28f7" providerId="ADAL" clId="{1F6C4301-96CE-4C2A-8C14-080810965286}" dt="2023-06-15T11:01:24.235" v="54"/>
      <pc:docMkLst>
        <pc:docMk/>
      </pc:docMkLst>
      <pc:sldChg chg="modSp mod">
        <pc:chgData name="Majchrzyk Monika" userId="34c61646-1a34-48dc-80f8-3fc883bb28f7" providerId="ADAL" clId="{1F6C4301-96CE-4C2A-8C14-080810965286}" dt="2023-06-15T10:56:27.449" v="3"/>
        <pc:sldMkLst>
          <pc:docMk/>
          <pc:sldMk cId="1396976786" sldId="256"/>
        </pc:sldMkLst>
        <pc:spChg chg="mod">
          <ac:chgData name="Majchrzyk Monika" userId="34c61646-1a34-48dc-80f8-3fc883bb28f7" providerId="ADAL" clId="{1F6C4301-96CE-4C2A-8C14-080810965286}" dt="2023-06-15T10:56:14.109" v="0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1F6C4301-96CE-4C2A-8C14-080810965286}" dt="2023-06-15T10:56:18.660" v="1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1F6C4301-96CE-4C2A-8C14-080810965286}" dt="2023-06-15T10:56:22.919" v="2"/>
          <ac:spMkLst>
            <pc:docMk/>
            <pc:sldMk cId="1396976786" sldId="256"/>
            <ac:spMk id="8" creationId="{B6F5D76B-1818-C235-38F9-3C9C21303C79}"/>
          </ac:spMkLst>
        </pc:spChg>
        <pc:spChg chg="mod">
          <ac:chgData name="Majchrzyk Monika" userId="34c61646-1a34-48dc-80f8-3fc883bb28f7" providerId="ADAL" clId="{1F6C4301-96CE-4C2A-8C14-080810965286}" dt="2023-06-15T10:56:27.449" v="3"/>
          <ac:spMkLst>
            <pc:docMk/>
            <pc:sldMk cId="1396976786" sldId="256"/>
            <ac:spMk id="10" creationId="{6C22A504-080D-AED3-DD7B-D7F4C7F66CAE}"/>
          </ac:spMkLst>
        </pc:spChg>
      </pc:sldChg>
      <pc:sldChg chg="modSp mod">
        <pc:chgData name="Majchrzyk Monika" userId="34c61646-1a34-48dc-80f8-3fc883bb28f7" providerId="ADAL" clId="{1F6C4301-96CE-4C2A-8C14-080810965286}" dt="2023-06-15T10:59:45.609" v="18"/>
        <pc:sldMkLst>
          <pc:docMk/>
          <pc:sldMk cId="2978564845" sldId="257"/>
        </pc:sldMkLst>
        <pc:spChg chg="mod">
          <ac:chgData name="Majchrzyk Monika" userId="34c61646-1a34-48dc-80f8-3fc883bb28f7" providerId="ADAL" clId="{1F6C4301-96CE-4C2A-8C14-080810965286}" dt="2023-06-15T10:56:37.506" v="5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1F6C4301-96CE-4C2A-8C14-080810965286}" dt="2023-06-15T10:59:38.649" v="11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1F6C4301-96CE-4C2A-8C14-080810965286}" dt="2023-06-15T10:59:41.148" v="16" actId="20577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1F6C4301-96CE-4C2A-8C14-080810965286}" dt="2023-06-15T10:59:44.439" v="17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1F6C4301-96CE-4C2A-8C14-080810965286}" dt="2023-06-15T10:59:45.609" v="18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1F6C4301-96CE-4C2A-8C14-080810965286}" dt="2023-06-15T10:56:40.593" v="10" actId="20577"/>
          <ac:spMkLst>
            <pc:docMk/>
            <pc:sldMk cId="2978564845" sldId="257"/>
            <ac:spMk id="20" creationId="{DA7C4B59-9B8D-C16D-1201-5FC12125EDF7}"/>
          </ac:spMkLst>
        </pc:spChg>
      </pc:sldChg>
      <pc:sldChg chg="modSp mod">
        <pc:chgData name="Majchrzyk Monika" userId="34c61646-1a34-48dc-80f8-3fc883bb28f7" providerId="ADAL" clId="{1F6C4301-96CE-4C2A-8C14-080810965286}" dt="2023-06-15T11:01:24.235" v="54"/>
        <pc:sldMkLst>
          <pc:docMk/>
          <pc:sldMk cId="646872128" sldId="258"/>
        </pc:sldMkLst>
        <pc:spChg chg="mod">
          <ac:chgData name="Majchrzyk Monika" userId="34c61646-1a34-48dc-80f8-3fc883bb28f7" providerId="ADAL" clId="{1F6C4301-96CE-4C2A-8C14-080810965286}" dt="2023-06-15T11:01:17.966" v="53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1F6C4301-96CE-4C2A-8C14-080810965286}" dt="2023-06-15T11:01:24.235" v="54"/>
          <ac:spMkLst>
            <pc:docMk/>
            <pc:sldMk cId="646872128" sldId="258"/>
            <ac:spMk id="8" creationId="{B6F5D76B-1818-C235-38F9-3C9C21303C79}"/>
          </ac:spMkLst>
        </pc:spChg>
        <pc:picChg chg="mod">
          <ac:chgData name="Majchrzyk Monika" userId="34c61646-1a34-48dc-80f8-3fc883bb28f7" providerId="ADAL" clId="{1F6C4301-96CE-4C2A-8C14-080810965286}" dt="2023-06-15T11:01:12.524" v="52" actId="1076"/>
          <ac:picMkLst>
            <pc:docMk/>
            <pc:sldMk cId="646872128" sldId="258"/>
            <ac:picMk id="9" creationId="{5DD8F8B0-E330-10D1-1F18-574CD59003A1}"/>
          </ac:picMkLst>
        </pc:picChg>
      </pc:sldChg>
      <pc:sldChg chg="modSp mod">
        <pc:chgData name="Majchrzyk Monika" userId="34c61646-1a34-48dc-80f8-3fc883bb28f7" providerId="ADAL" clId="{1F6C4301-96CE-4C2A-8C14-080810965286}" dt="2023-06-15T10:56:33.365" v="4"/>
        <pc:sldMkLst>
          <pc:docMk/>
          <pc:sldMk cId="3385265064" sldId="259"/>
        </pc:sldMkLst>
        <pc:spChg chg="mod">
          <ac:chgData name="Majchrzyk Monika" userId="34c61646-1a34-48dc-80f8-3fc883bb28f7" providerId="ADAL" clId="{1F6C4301-96CE-4C2A-8C14-080810965286}" dt="2023-06-15T10:56:33.365" v="4"/>
          <ac:spMkLst>
            <pc:docMk/>
            <pc:sldMk cId="3385265064" sldId="259"/>
            <ac:spMk id="7" creationId="{E29AE5D5-216A-8F8A-666A-883663F0294A}"/>
          </ac:spMkLst>
        </pc:spChg>
      </pc:sldChg>
      <pc:sldChg chg="modSp mod">
        <pc:chgData name="Majchrzyk Monika" userId="34c61646-1a34-48dc-80f8-3fc883bb28f7" providerId="ADAL" clId="{1F6C4301-96CE-4C2A-8C14-080810965286}" dt="2023-06-15T11:00:46.638" v="46" actId="20577"/>
        <pc:sldMkLst>
          <pc:docMk/>
          <pc:sldMk cId="1672126401" sldId="260"/>
        </pc:sldMkLst>
        <pc:spChg chg="mod">
          <ac:chgData name="Majchrzyk Monika" userId="34c61646-1a34-48dc-80f8-3fc883bb28f7" providerId="ADAL" clId="{1F6C4301-96CE-4C2A-8C14-080810965286}" dt="2023-06-15T11:00:03.297" v="29" actId="20577"/>
          <ac:spMkLst>
            <pc:docMk/>
            <pc:sldMk cId="1672126401" sldId="260"/>
            <ac:spMk id="6" creationId="{86BD307D-D05F-C6AB-47DA-91F22952FCF4}"/>
          </ac:spMkLst>
        </pc:spChg>
        <pc:spChg chg="mod">
          <ac:chgData name="Majchrzyk Monika" userId="34c61646-1a34-48dc-80f8-3fc883bb28f7" providerId="ADAL" clId="{1F6C4301-96CE-4C2A-8C14-080810965286}" dt="2023-06-15T10:59:59.774" v="24" actId="20577"/>
          <ac:spMkLst>
            <pc:docMk/>
            <pc:sldMk cId="1672126401" sldId="260"/>
            <ac:spMk id="10" creationId="{8F0A46A6-0A02-999A-8243-E15DA0ABFDA3}"/>
          </ac:spMkLst>
        </pc:spChg>
        <pc:spChg chg="mod">
          <ac:chgData name="Majchrzyk Monika" userId="34c61646-1a34-48dc-80f8-3fc883bb28f7" providerId="ADAL" clId="{1F6C4301-96CE-4C2A-8C14-080810965286}" dt="2023-06-15T11:00:06.327" v="30"/>
          <ac:spMkLst>
            <pc:docMk/>
            <pc:sldMk cId="1672126401" sldId="260"/>
            <ac:spMk id="18" creationId="{6A42DB7B-FD93-A98F-8992-B27F361C6F45}"/>
          </ac:spMkLst>
        </pc:spChg>
        <pc:spChg chg="mod">
          <ac:chgData name="Majchrzyk Monika" userId="34c61646-1a34-48dc-80f8-3fc883bb28f7" providerId="ADAL" clId="{1F6C4301-96CE-4C2A-8C14-080810965286}" dt="2023-06-15T11:00:46.638" v="46" actId="20577"/>
          <ac:spMkLst>
            <pc:docMk/>
            <pc:sldMk cId="1672126401" sldId="260"/>
            <ac:spMk id="21" creationId="{E0DE6813-00B6-4DA0-EF0D-ED1A8A8DC12D}"/>
          </ac:spMkLst>
        </pc:spChg>
      </pc:sldChg>
      <pc:sldChg chg="modSp mod">
        <pc:chgData name="Majchrzyk Monika" userId="34c61646-1a34-48dc-80f8-3fc883bb28f7" providerId="ADAL" clId="{1F6C4301-96CE-4C2A-8C14-080810965286}" dt="2023-06-15T10:59:55.580" v="19"/>
        <pc:sldMkLst>
          <pc:docMk/>
          <pc:sldMk cId="2597448124" sldId="261"/>
        </pc:sldMkLst>
        <pc:spChg chg="mod">
          <ac:chgData name="Majchrzyk Monika" userId="34c61646-1a34-48dc-80f8-3fc883bb28f7" providerId="ADAL" clId="{1F6C4301-96CE-4C2A-8C14-080810965286}" dt="2023-06-15T10:59:55.580" v="19"/>
          <ac:spMkLst>
            <pc:docMk/>
            <pc:sldMk cId="2597448124" sldId="261"/>
            <ac:spMk id="7" creationId="{E29AE5D5-216A-8F8A-666A-883663F029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 Faculty of Power and Aeronautical Engineering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  <a:ea typeface="Source Serif Pro" panose="02040603050405020204" pitchFamily="18" charset="0"/>
            </a:endParaRPr>
          </a:p>
          <a:p>
            <a:r>
              <a:rPr lang="pl-PL" dirty="0" err="1">
                <a:solidFill>
                  <a:schemeClr val="bg1"/>
                </a:solidFill>
                <a:ea typeface="Source Serif Pro" panose="02040603050405020204" pitchFamily="18" charset="0"/>
              </a:rPr>
              <a:t>Warsaw</a:t>
            </a:r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 University of Technology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Subtitle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Date</a:t>
            </a:r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prestenation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3" name="Obraz 2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C730121A-49F0-A5C0-8503-DDAB4B61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93" y="494908"/>
            <a:ext cx="5603232" cy="56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SUBTITLE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4" name="Obraz 3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9FB27BF0-B0C7-0274-5E28-F8CB4435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0"/>
            <a:ext cx="79804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C76853C-40E1-209F-12C3-AFE0E26FF71B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0A46A6-0A02-999A-8243-E15DA0ABFDA3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1" name="Obraz 10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79E7D76D-99FB-0184-FF13-EA5079FA1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0"/>
            <a:ext cx="79804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Thank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you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authors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9" name="Obraz 8" descr="Obraz zawierający szkic, Grafika, symbol, rysowanie&#10;&#10;Opis wygenerowany automatycznie">
            <a:extLst>
              <a:ext uri="{FF2B5EF4-FFF2-40B4-BE49-F238E27FC236}">
                <a16:creationId xmlns:a16="http://schemas.microsoft.com/office/drawing/2014/main" id="{5DD8F8B0-E330-10D1-1F18-574CD590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6730999" cy="67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2" ma:contentTypeDescription="Utwórz nowy dokument." ma:contentTypeScope="" ma:versionID="a8f177c33b1d50441d412845e1b954e3">
  <xsd:schema xmlns:xsd="http://www.w3.org/2001/XMLSchema" xmlns:xs="http://www.w3.org/2001/XMLSchema" xmlns:p="http://schemas.microsoft.com/office/2006/metadata/properties" xmlns:ns2="28812133-567b-453f-8b78-53feacc6c9fa" targetNamespace="http://schemas.microsoft.com/office/2006/metadata/properties" ma:root="true" ma:fieldsID="b92e41982e0c63464eb775af11aaaef7" ns2:_="">
    <xsd:import namespace="28812133-567b-453f-8b78-53feacc6c9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12133-567b-453f-8b78-53feacc6c9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3.xml><?xml version="1.0" encoding="utf-8"?>
<ds:datastoreItem xmlns:ds="http://schemas.openxmlformats.org/officeDocument/2006/customXml" ds:itemID="{39F25355-9544-4943-8044-C3AD443887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301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2023-06-19T10:47:31Z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